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9" r:id="rId1"/>
  </p:sldMasterIdLst>
  <p:sldIdLst>
    <p:sldId id="263" r:id="rId2"/>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FFFF"/>
    <a:srgbClr val="FF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82" d="100"/>
          <a:sy n="82" d="100"/>
        </p:scale>
        <p:origin x="-108" y="-79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6C338C61-0A40-4BD7-AEEA-A983168CD173}" type="datetimeFigureOut">
              <a:rPr lang="es-ES" smtClean="0"/>
              <a:t>05/06/2016</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EC725D11-574A-4D42-A2D5-14E83779A92A}" type="slidenum">
              <a:rPr lang="es-ES" smtClean="0"/>
              <a:t>‹Nº›</a:t>
            </a:fld>
            <a:endParaRPr lang="es-ES"/>
          </a:p>
        </p:txBody>
      </p:sp>
    </p:spTree>
    <p:extLst>
      <p:ext uri="{BB962C8B-B14F-4D97-AF65-F5344CB8AC3E}">
        <p14:creationId xmlns:p14="http://schemas.microsoft.com/office/powerpoint/2010/main" val="25889972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n panorámic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6C338C61-0A40-4BD7-AEEA-A983168CD173}" type="datetimeFigureOut">
              <a:rPr lang="es-ES" smtClean="0"/>
              <a:t>05/06/2016</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EC725D11-574A-4D42-A2D5-14E83779A92A}" type="slidenum">
              <a:rPr lang="es-ES" smtClean="0"/>
              <a:t>‹Nº›</a:t>
            </a:fld>
            <a:endParaRPr lang="es-ES"/>
          </a:p>
        </p:txBody>
      </p:sp>
    </p:spTree>
    <p:extLst>
      <p:ext uri="{BB962C8B-B14F-4D97-AF65-F5344CB8AC3E}">
        <p14:creationId xmlns:p14="http://schemas.microsoft.com/office/powerpoint/2010/main" val="7970305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s-ES" smtClean="0"/>
              <a:t>Haga clic para modificar el estilo de título del patrón</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6C338C61-0A40-4BD7-AEEA-A983168CD173}" type="datetimeFigureOut">
              <a:rPr lang="es-ES" smtClean="0"/>
              <a:t>05/06/2016</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EC725D11-574A-4D42-A2D5-14E83779A92A}" type="slidenum">
              <a:rPr lang="es-ES" smtClean="0"/>
              <a:t>‹Nº›</a:t>
            </a:fld>
            <a:endParaRPr lang="es-ES"/>
          </a:p>
        </p:txBody>
      </p:sp>
    </p:spTree>
    <p:extLst>
      <p:ext uri="{BB962C8B-B14F-4D97-AF65-F5344CB8AC3E}">
        <p14:creationId xmlns:p14="http://schemas.microsoft.com/office/powerpoint/2010/main" val="121782924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s-ES" smtClean="0"/>
              <a:t>Haga clic para modificar el estilo de título del patrón</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s-ES" smtClean="0"/>
              <a:t>Haga clic para modificar el estilo de texto del patrón</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6C338C61-0A40-4BD7-AEEA-A983168CD173}" type="datetimeFigureOut">
              <a:rPr lang="es-ES" smtClean="0"/>
              <a:t>05/06/2016</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EC725D11-574A-4D42-A2D5-14E83779A92A}" type="slidenum">
              <a:rPr lang="es-ES" smtClean="0"/>
              <a:t>‹Nº›</a:t>
            </a:fld>
            <a:endParaRPr lang="es-ES"/>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87448464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6C338C61-0A40-4BD7-AEEA-A983168CD173}" type="datetimeFigureOut">
              <a:rPr lang="es-ES" smtClean="0"/>
              <a:t>05/06/2016</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EC725D11-574A-4D42-A2D5-14E83779A92A}" type="slidenum">
              <a:rPr lang="es-ES" smtClean="0"/>
              <a:t>‹Nº›</a:t>
            </a:fld>
            <a:endParaRPr lang="es-ES"/>
          </a:p>
        </p:txBody>
      </p:sp>
    </p:spTree>
    <p:extLst>
      <p:ext uri="{BB962C8B-B14F-4D97-AF65-F5344CB8AC3E}">
        <p14:creationId xmlns:p14="http://schemas.microsoft.com/office/powerpoint/2010/main" val="173308171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olumna 3">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6C338C61-0A40-4BD7-AEEA-A983168CD173}" type="datetimeFigureOut">
              <a:rPr lang="es-ES" smtClean="0"/>
              <a:t>05/06/2016</a:t>
            </a:fld>
            <a:endParaRPr lang="es-ES"/>
          </a:p>
        </p:txBody>
      </p:sp>
      <p:sp>
        <p:nvSpPr>
          <p:cNvPr id="4"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EC725D11-574A-4D42-A2D5-14E83779A92A}" type="slidenum">
              <a:rPr lang="es-ES" smtClean="0"/>
              <a:t>‹Nº›</a:t>
            </a:fld>
            <a:endParaRPr lang="es-ES"/>
          </a:p>
        </p:txBody>
      </p:sp>
    </p:spTree>
    <p:extLst>
      <p:ext uri="{BB962C8B-B14F-4D97-AF65-F5344CB8AC3E}">
        <p14:creationId xmlns:p14="http://schemas.microsoft.com/office/powerpoint/2010/main" val="37438027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Columna de imagen 3">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6C338C61-0A40-4BD7-AEEA-A983168CD173}" type="datetimeFigureOut">
              <a:rPr lang="es-ES" smtClean="0"/>
              <a:t>05/06/2016</a:t>
            </a:fld>
            <a:endParaRPr lang="es-ES"/>
          </a:p>
        </p:txBody>
      </p:sp>
      <p:sp>
        <p:nvSpPr>
          <p:cNvPr id="4"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EC725D11-574A-4D42-A2D5-14E83779A92A}" type="slidenum">
              <a:rPr lang="es-ES" smtClean="0"/>
              <a:t>‹Nº›</a:t>
            </a:fld>
            <a:endParaRPr lang="es-ES"/>
          </a:p>
        </p:txBody>
      </p:sp>
    </p:spTree>
    <p:extLst>
      <p:ext uri="{BB962C8B-B14F-4D97-AF65-F5344CB8AC3E}">
        <p14:creationId xmlns:p14="http://schemas.microsoft.com/office/powerpoint/2010/main" val="8291513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nchorCtr="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6C338C61-0A40-4BD7-AEEA-A983168CD173}" type="datetimeFigureOut">
              <a:rPr lang="es-ES" smtClean="0"/>
              <a:t>05/06/2016</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EC725D11-574A-4D42-A2D5-14E83779A92A}" type="slidenum">
              <a:rPr lang="es-ES" smtClean="0"/>
              <a:t>‹Nº›</a:t>
            </a:fld>
            <a:endParaRPr lang="es-ES"/>
          </a:p>
        </p:txBody>
      </p:sp>
    </p:spTree>
    <p:extLst>
      <p:ext uri="{BB962C8B-B14F-4D97-AF65-F5344CB8AC3E}">
        <p14:creationId xmlns:p14="http://schemas.microsoft.com/office/powerpoint/2010/main" val="204514599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6C338C61-0A40-4BD7-AEEA-A983168CD173}" type="datetimeFigureOut">
              <a:rPr lang="es-ES" smtClean="0"/>
              <a:t>05/06/2016</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EC725D11-574A-4D42-A2D5-14E83779A92A}" type="slidenum">
              <a:rPr lang="es-ES" smtClean="0"/>
              <a:t>‹Nº›</a:t>
            </a:fld>
            <a:endParaRPr lang="es-ES"/>
          </a:p>
        </p:txBody>
      </p:sp>
    </p:spTree>
    <p:extLst>
      <p:ext uri="{BB962C8B-B14F-4D97-AF65-F5344CB8AC3E}">
        <p14:creationId xmlns:p14="http://schemas.microsoft.com/office/powerpoint/2010/main" val="1129636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3"/>
          <p:cNvSpPr>
            <a:spLocks noGrp="1"/>
          </p:cNvSpPr>
          <p:nvPr>
            <p:ph type="dt" sz="half" idx="10"/>
          </p:nvPr>
        </p:nvSpPr>
        <p:spPr/>
        <p:txBody>
          <a:bodyPr/>
          <a:lstStyle/>
          <a:p>
            <a:fld id="{6C338C61-0A40-4BD7-AEEA-A983168CD173}" type="datetimeFigureOut">
              <a:rPr lang="es-ES" smtClean="0"/>
              <a:t>05/06/2016</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EC725D11-574A-4D42-A2D5-14E83779A92A}" type="slidenum">
              <a:rPr lang="es-ES" smtClean="0"/>
              <a:t>‹Nº›</a:t>
            </a:fld>
            <a:endParaRPr lang="es-ES"/>
          </a:p>
        </p:txBody>
      </p:sp>
    </p:spTree>
    <p:extLst>
      <p:ext uri="{BB962C8B-B14F-4D97-AF65-F5344CB8AC3E}">
        <p14:creationId xmlns:p14="http://schemas.microsoft.com/office/powerpoint/2010/main" val="23276916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6C338C61-0A40-4BD7-AEEA-A983168CD173}" type="datetimeFigureOut">
              <a:rPr lang="es-ES" smtClean="0"/>
              <a:t>05/06/2016</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EC725D11-574A-4D42-A2D5-14E83779A92A}" type="slidenum">
              <a:rPr lang="es-ES" smtClean="0"/>
              <a:t>‹Nº›</a:t>
            </a:fld>
            <a:endParaRPr lang="es-ES"/>
          </a:p>
        </p:txBody>
      </p:sp>
    </p:spTree>
    <p:extLst>
      <p:ext uri="{BB962C8B-B14F-4D97-AF65-F5344CB8AC3E}">
        <p14:creationId xmlns:p14="http://schemas.microsoft.com/office/powerpoint/2010/main" val="11759451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6C338C61-0A40-4BD7-AEEA-A983168CD173}" type="datetimeFigureOut">
              <a:rPr lang="es-ES" smtClean="0"/>
              <a:t>05/06/2016</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EC725D11-574A-4D42-A2D5-14E83779A92A}" type="slidenum">
              <a:rPr lang="es-ES" smtClean="0"/>
              <a:t>‹Nº›</a:t>
            </a:fld>
            <a:endParaRPr lang="es-ES"/>
          </a:p>
        </p:txBody>
      </p:sp>
    </p:spTree>
    <p:extLst>
      <p:ext uri="{BB962C8B-B14F-4D97-AF65-F5344CB8AC3E}">
        <p14:creationId xmlns:p14="http://schemas.microsoft.com/office/powerpoint/2010/main" val="33065333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6C338C61-0A40-4BD7-AEEA-A983168CD173}" type="datetimeFigureOut">
              <a:rPr lang="es-ES" smtClean="0"/>
              <a:t>05/06/2016</a:t>
            </a:fld>
            <a:endParaRPr lang="es-ES"/>
          </a:p>
        </p:txBody>
      </p:sp>
      <p:sp>
        <p:nvSpPr>
          <p:cNvPr id="8" name="Footer Placeholder 7"/>
          <p:cNvSpPr>
            <a:spLocks noGrp="1"/>
          </p:cNvSpPr>
          <p:nvPr>
            <p:ph type="ftr" sz="quarter" idx="11"/>
          </p:nvPr>
        </p:nvSpPr>
        <p:spPr/>
        <p:txBody>
          <a:bodyPr/>
          <a:lstStyle/>
          <a:p>
            <a:endParaRPr lang="es-ES"/>
          </a:p>
        </p:txBody>
      </p:sp>
      <p:sp>
        <p:nvSpPr>
          <p:cNvPr id="9" name="Slide Number Placeholder 8"/>
          <p:cNvSpPr>
            <a:spLocks noGrp="1"/>
          </p:cNvSpPr>
          <p:nvPr>
            <p:ph type="sldNum" sz="quarter" idx="12"/>
          </p:nvPr>
        </p:nvSpPr>
        <p:spPr/>
        <p:txBody>
          <a:bodyPr/>
          <a:lstStyle/>
          <a:p>
            <a:fld id="{EC725D11-574A-4D42-A2D5-14E83779A92A}" type="slidenum">
              <a:rPr lang="es-ES" smtClean="0"/>
              <a:t>‹Nº›</a:t>
            </a:fld>
            <a:endParaRPr lang="es-ES"/>
          </a:p>
        </p:txBody>
      </p:sp>
    </p:spTree>
    <p:extLst>
      <p:ext uri="{BB962C8B-B14F-4D97-AF65-F5344CB8AC3E}">
        <p14:creationId xmlns:p14="http://schemas.microsoft.com/office/powerpoint/2010/main" val="2209795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7" name="Date Placeholder 2"/>
          <p:cNvSpPr>
            <a:spLocks noGrp="1"/>
          </p:cNvSpPr>
          <p:nvPr>
            <p:ph type="dt" sz="half" idx="10"/>
          </p:nvPr>
        </p:nvSpPr>
        <p:spPr/>
        <p:txBody>
          <a:bodyPr/>
          <a:lstStyle/>
          <a:p>
            <a:fld id="{6C338C61-0A40-4BD7-AEEA-A983168CD173}" type="datetimeFigureOut">
              <a:rPr lang="es-ES" smtClean="0"/>
              <a:t>05/06/2016</a:t>
            </a:fld>
            <a:endParaRPr lang="es-ES"/>
          </a:p>
        </p:txBody>
      </p:sp>
      <p:sp>
        <p:nvSpPr>
          <p:cNvPr id="5" name="Footer Placeholder 3"/>
          <p:cNvSpPr>
            <a:spLocks noGrp="1"/>
          </p:cNvSpPr>
          <p:nvPr>
            <p:ph type="ftr" sz="quarter" idx="11"/>
          </p:nvPr>
        </p:nvSpPr>
        <p:spPr/>
        <p:txBody>
          <a:bodyPr/>
          <a:lstStyle/>
          <a:p>
            <a:endParaRPr lang="es-ES"/>
          </a:p>
        </p:txBody>
      </p:sp>
      <p:sp>
        <p:nvSpPr>
          <p:cNvPr id="6" name="Slide Number Placeholder 4"/>
          <p:cNvSpPr>
            <a:spLocks noGrp="1"/>
          </p:cNvSpPr>
          <p:nvPr>
            <p:ph type="sldNum" sz="quarter" idx="12"/>
          </p:nvPr>
        </p:nvSpPr>
        <p:spPr/>
        <p:txBody>
          <a:bodyPr/>
          <a:lstStyle/>
          <a:p>
            <a:fld id="{EC725D11-574A-4D42-A2D5-14E83779A92A}" type="slidenum">
              <a:rPr lang="es-ES" smtClean="0"/>
              <a:t>‹Nº›</a:t>
            </a:fld>
            <a:endParaRPr lang="es-ES"/>
          </a:p>
        </p:txBody>
      </p:sp>
    </p:spTree>
    <p:extLst>
      <p:ext uri="{BB962C8B-B14F-4D97-AF65-F5344CB8AC3E}">
        <p14:creationId xmlns:p14="http://schemas.microsoft.com/office/powerpoint/2010/main" val="8051492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6C338C61-0A40-4BD7-AEEA-A983168CD173}" type="datetimeFigureOut">
              <a:rPr lang="es-ES" smtClean="0"/>
              <a:t>05/06/2016</a:t>
            </a:fld>
            <a:endParaRPr lang="es-ES"/>
          </a:p>
        </p:txBody>
      </p:sp>
      <p:sp>
        <p:nvSpPr>
          <p:cNvPr id="5" name="Footer Placeholder 2"/>
          <p:cNvSpPr>
            <a:spLocks noGrp="1"/>
          </p:cNvSpPr>
          <p:nvPr>
            <p:ph type="ftr" sz="quarter" idx="11"/>
          </p:nvPr>
        </p:nvSpPr>
        <p:spPr/>
        <p:txBody>
          <a:bodyPr/>
          <a:lstStyle/>
          <a:p>
            <a:endParaRPr lang="es-ES"/>
          </a:p>
        </p:txBody>
      </p:sp>
      <p:sp>
        <p:nvSpPr>
          <p:cNvPr id="6" name="Slide Number Placeholder 3"/>
          <p:cNvSpPr>
            <a:spLocks noGrp="1"/>
          </p:cNvSpPr>
          <p:nvPr>
            <p:ph type="sldNum" sz="quarter" idx="12"/>
          </p:nvPr>
        </p:nvSpPr>
        <p:spPr/>
        <p:txBody>
          <a:bodyPr/>
          <a:lstStyle/>
          <a:p>
            <a:fld id="{EC725D11-574A-4D42-A2D5-14E83779A92A}" type="slidenum">
              <a:rPr lang="es-ES" smtClean="0"/>
              <a:t>‹Nº›</a:t>
            </a:fld>
            <a:endParaRPr lang="es-ES"/>
          </a:p>
        </p:txBody>
      </p:sp>
    </p:spTree>
    <p:extLst>
      <p:ext uri="{BB962C8B-B14F-4D97-AF65-F5344CB8AC3E}">
        <p14:creationId xmlns:p14="http://schemas.microsoft.com/office/powerpoint/2010/main" val="35627691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7" name="Date Placeholder 4"/>
          <p:cNvSpPr>
            <a:spLocks noGrp="1"/>
          </p:cNvSpPr>
          <p:nvPr>
            <p:ph type="dt" sz="half" idx="10"/>
          </p:nvPr>
        </p:nvSpPr>
        <p:spPr/>
        <p:txBody>
          <a:bodyPr/>
          <a:lstStyle/>
          <a:p>
            <a:fld id="{6C338C61-0A40-4BD7-AEEA-A983168CD173}" type="datetimeFigureOut">
              <a:rPr lang="es-ES" smtClean="0"/>
              <a:t>05/06/2016</a:t>
            </a:fld>
            <a:endParaRPr lang="es-ES"/>
          </a:p>
        </p:txBody>
      </p:sp>
      <p:sp>
        <p:nvSpPr>
          <p:cNvPr id="5" name="Footer Placeholder 5"/>
          <p:cNvSpPr>
            <a:spLocks noGrp="1"/>
          </p:cNvSpPr>
          <p:nvPr>
            <p:ph type="ftr" sz="quarter" idx="11"/>
          </p:nvPr>
        </p:nvSpPr>
        <p:spPr/>
        <p:txBody>
          <a:bodyPr/>
          <a:lstStyle/>
          <a:p>
            <a:endParaRPr lang="es-ES"/>
          </a:p>
        </p:txBody>
      </p:sp>
      <p:sp>
        <p:nvSpPr>
          <p:cNvPr id="6" name="Slide Number Placeholder 6"/>
          <p:cNvSpPr>
            <a:spLocks noGrp="1"/>
          </p:cNvSpPr>
          <p:nvPr>
            <p:ph type="sldNum" sz="quarter" idx="12"/>
          </p:nvPr>
        </p:nvSpPr>
        <p:spPr/>
        <p:txBody>
          <a:bodyPr/>
          <a:lstStyle/>
          <a:p>
            <a:fld id="{EC725D11-574A-4D42-A2D5-14E83779A92A}" type="slidenum">
              <a:rPr lang="es-ES" smtClean="0"/>
              <a:t>‹Nº›</a:t>
            </a:fld>
            <a:endParaRPr lang="es-ES"/>
          </a:p>
        </p:txBody>
      </p:sp>
    </p:spTree>
    <p:extLst>
      <p:ext uri="{BB962C8B-B14F-4D97-AF65-F5344CB8AC3E}">
        <p14:creationId xmlns:p14="http://schemas.microsoft.com/office/powerpoint/2010/main" val="6202779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6C338C61-0A40-4BD7-AEEA-A983168CD173}" type="datetimeFigureOut">
              <a:rPr lang="es-ES" smtClean="0"/>
              <a:t>05/06/2016</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EC725D11-574A-4D42-A2D5-14E83779A92A}" type="slidenum">
              <a:rPr lang="es-ES" smtClean="0"/>
              <a:t>‹Nº›</a:t>
            </a:fld>
            <a:endParaRPr lang="es-ES"/>
          </a:p>
        </p:txBody>
      </p:sp>
    </p:spTree>
    <p:extLst>
      <p:ext uri="{BB962C8B-B14F-4D97-AF65-F5344CB8AC3E}">
        <p14:creationId xmlns:p14="http://schemas.microsoft.com/office/powerpoint/2010/main" val="4597243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6C338C61-0A40-4BD7-AEEA-A983168CD173}" type="datetimeFigureOut">
              <a:rPr lang="es-ES" smtClean="0"/>
              <a:t>05/06/2016</a:t>
            </a:fld>
            <a:endParaRPr lang="es-ES"/>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s-ES"/>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EC725D11-574A-4D42-A2D5-14E83779A92A}" type="slidenum">
              <a:rPr lang="es-ES" smtClean="0"/>
              <a:t>‹Nº›</a:t>
            </a:fld>
            <a:endParaRPr lang="es-ES"/>
          </a:p>
        </p:txBody>
      </p:sp>
    </p:spTree>
    <p:extLst>
      <p:ext uri="{BB962C8B-B14F-4D97-AF65-F5344CB8AC3E}">
        <p14:creationId xmlns:p14="http://schemas.microsoft.com/office/powerpoint/2010/main" val="601583629"/>
      </p:ext>
    </p:extLst>
  </p:cSld>
  <p:clrMap bg1="dk1" tx1="lt1" bg2="dk2" tx2="lt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 id="2147483701" r:id="rId12"/>
    <p:sldLayoutId id="2147483702" r:id="rId13"/>
    <p:sldLayoutId id="2147483703" r:id="rId14"/>
    <p:sldLayoutId id="2147483704" r:id="rId15"/>
    <p:sldLayoutId id="2147483705" r:id="rId16"/>
    <p:sldLayoutId id="2147483706"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67784" y="452718"/>
            <a:ext cx="10017596" cy="1400530"/>
          </a:xfrm>
        </p:spPr>
        <p:txBody>
          <a:bodyPr/>
          <a:lstStyle/>
          <a:p>
            <a:r>
              <a:rPr lang="es-ES" sz="2400" dirty="0"/>
              <a:t>DE INTERCONEXIÓN 45.- Inventar un problema con un vocabulario específico y la solución dada .</a:t>
            </a:r>
          </a:p>
        </p:txBody>
      </p:sp>
      <p:sp>
        <p:nvSpPr>
          <p:cNvPr id="3" name="Marcador de contenido 2"/>
          <p:cNvSpPr>
            <a:spLocks noGrp="1"/>
          </p:cNvSpPr>
          <p:nvPr>
            <p:ph idx="1"/>
          </p:nvPr>
        </p:nvSpPr>
        <p:spPr>
          <a:xfrm>
            <a:off x="669702" y="1687132"/>
            <a:ext cx="8680360" cy="4687910"/>
          </a:xfrm>
        </p:spPr>
        <p:txBody>
          <a:bodyPr>
            <a:normAutofit fontScale="85000" lnSpcReduction="10000"/>
          </a:bodyPr>
          <a:lstStyle/>
          <a:p>
            <a:pPr marL="0" indent="0" algn="ctr">
              <a:lnSpc>
                <a:spcPct val="150000"/>
              </a:lnSpc>
              <a:buNone/>
            </a:pPr>
            <a:r>
              <a:rPr lang="es-ES" sz="3300" b="1" spc="300" dirty="0">
                <a:latin typeface="Pristina" panose="03060402040406080204" pitchFamily="66" charset="0"/>
              </a:rPr>
              <a:t>Las palabras se las lleva el viento</a:t>
            </a:r>
          </a:p>
          <a:p>
            <a:pPr marL="0" indent="0" algn="just">
              <a:lnSpc>
                <a:spcPct val="150000"/>
              </a:lnSpc>
              <a:buNone/>
            </a:pPr>
            <a:r>
              <a:rPr lang="es-ES" sz="2100" dirty="0" smtClean="0"/>
              <a:t>¿Conoces este dicho? Pues literalmente es lo que ha pasado aquí. Una ráfaga de aire ha arrasado con un problema matemático. Después de buscar en los alrededores hemos dado con algunas de las palabras del enunciado y de la pregunta y por suerte también con la solución. ¿Te puedes encargar tú de reconstruir el enunciado completo con estos restos? No olvides resolver también el problema para comprobar que está bien.</a:t>
            </a:r>
          </a:p>
          <a:p>
            <a:r>
              <a:rPr lang="es-ES" dirty="0" smtClean="0"/>
              <a:t>Enunciado: </a:t>
            </a:r>
            <a:r>
              <a:rPr lang="es-ES" dirty="0" smtClean="0">
                <a:solidFill>
                  <a:schemeClr val="accent3">
                    <a:lumMod val="40000"/>
                    <a:lumOff val="60000"/>
                  </a:schemeClr>
                </a:solidFill>
                <a:latin typeface="Broadway" panose="04040905080B02020502" pitchFamily="82" charset="0"/>
              </a:rPr>
              <a:t>álbum</a:t>
            </a:r>
            <a:r>
              <a:rPr lang="es-ES" dirty="0" smtClean="0"/>
              <a:t>, </a:t>
            </a:r>
            <a:r>
              <a:rPr lang="es-ES" sz="2400" dirty="0" smtClean="0">
                <a:solidFill>
                  <a:schemeClr val="accent6">
                    <a:lumMod val="60000"/>
                    <a:lumOff val="40000"/>
                  </a:schemeClr>
                </a:solidFill>
                <a:latin typeface="Bauhaus 93" panose="04030905020B02020C02" pitchFamily="82" charset="0"/>
              </a:rPr>
              <a:t>cromos por hoja</a:t>
            </a:r>
            <a:r>
              <a:rPr lang="es-ES" dirty="0" smtClean="0"/>
              <a:t>, </a:t>
            </a:r>
            <a:r>
              <a:rPr lang="es-ES" sz="3600" dirty="0" smtClean="0">
                <a:solidFill>
                  <a:schemeClr val="accent1">
                    <a:lumMod val="40000"/>
                    <a:lumOff val="60000"/>
                  </a:schemeClr>
                </a:solidFill>
                <a:latin typeface="Chiller" panose="04020404031007020602" pitchFamily="82" charset="0"/>
              </a:rPr>
              <a:t>pegados</a:t>
            </a:r>
            <a:endParaRPr lang="es-ES" dirty="0">
              <a:solidFill>
                <a:schemeClr val="accent1">
                  <a:lumMod val="40000"/>
                  <a:lumOff val="60000"/>
                </a:schemeClr>
              </a:solidFill>
              <a:latin typeface="Chiller" panose="04020404031007020602" pitchFamily="82" charset="0"/>
            </a:endParaRPr>
          </a:p>
          <a:p>
            <a:r>
              <a:rPr lang="es-ES" dirty="0" smtClean="0"/>
              <a:t>Pregunta: </a:t>
            </a:r>
            <a:r>
              <a:rPr lang="es-ES" sz="2400" dirty="0" smtClean="0">
                <a:solidFill>
                  <a:srgbClr val="92D050"/>
                </a:solidFill>
                <a:latin typeface="Forte" panose="03060902040502070203" pitchFamily="66" charset="0"/>
              </a:rPr>
              <a:t>faltan</a:t>
            </a:r>
            <a:r>
              <a:rPr lang="es-ES" dirty="0" smtClean="0"/>
              <a:t>, </a:t>
            </a:r>
            <a:r>
              <a:rPr lang="es-ES" sz="2800" dirty="0" smtClean="0">
                <a:solidFill>
                  <a:srgbClr val="00B0F0"/>
                </a:solidFill>
                <a:latin typeface="Harlow Solid Italic" panose="04030604020F02020D02" pitchFamily="82" charset="0"/>
              </a:rPr>
              <a:t>completar</a:t>
            </a:r>
            <a:endParaRPr lang="es-ES" dirty="0" smtClean="0">
              <a:solidFill>
                <a:srgbClr val="00B0F0"/>
              </a:solidFill>
              <a:latin typeface="Harlow Solid Italic" panose="04030604020F02020D02" pitchFamily="82" charset="0"/>
            </a:endParaRPr>
          </a:p>
          <a:p>
            <a:r>
              <a:rPr lang="es-ES" dirty="0" smtClean="0"/>
              <a:t>Solución: </a:t>
            </a:r>
            <a:r>
              <a:rPr lang="es-ES" dirty="0" smtClean="0">
                <a:solidFill>
                  <a:srgbClr val="66FFFF"/>
                </a:solidFill>
                <a:latin typeface="Magneto" panose="04030805050802020D02" pitchFamily="82" charset="0"/>
              </a:rPr>
              <a:t>81</a:t>
            </a:r>
            <a:r>
              <a:rPr lang="es-ES" sz="2400" dirty="0" smtClean="0">
                <a:solidFill>
                  <a:srgbClr val="66FFFF"/>
                </a:solidFill>
                <a:latin typeface="Magneto" panose="04030805050802020D02" pitchFamily="82" charset="0"/>
              </a:rPr>
              <a:t> </a:t>
            </a:r>
            <a:r>
              <a:rPr lang="es-ES" sz="2800" dirty="0" smtClean="0">
                <a:solidFill>
                  <a:srgbClr val="66FFFF"/>
                </a:solidFill>
                <a:latin typeface="Magneto" panose="04030805050802020D02" pitchFamily="82" charset="0"/>
              </a:rPr>
              <a:t>cromos</a:t>
            </a:r>
            <a:endParaRPr lang="es-ES" sz="2400" dirty="0" smtClean="0">
              <a:solidFill>
                <a:srgbClr val="66FFFF"/>
              </a:solidFill>
              <a:latin typeface="Magneto" panose="04030805050802020D02" pitchFamily="82" charset="0"/>
            </a:endParaRPr>
          </a:p>
        </p:txBody>
      </p:sp>
      <p:pic>
        <p:nvPicPr>
          <p:cNvPr id="5" name="Imagen 4"/>
          <p:cNvPicPr>
            <a:picLocks noChangeAspect="1"/>
          </p:cNvPicPr>
          <p:nvPr/>
        </p:nvPicPr>
        <p:blipFill>
          <a:blip r:embed="rId2"/>
          <a:stretch>
            <a:fillRect/>
          </a:stretch>
        </p:blipFill>
        <p:spPr>
          <a:xfrm>
            <a:off x="9247030" y="1971008"/>
            <a:ext cx="2143125" cy="2565539"/>
          </a:xfrm>
          <a:prstGeom prst="rect">
            <a:avLst/>
          </a:prstGeom>
        </p:spPr>
      </p:pic>
    </p:spTree>
    <p:extLst>
      <p:ext uri="{BB962C8B-B14F-4D97-AF65-F5344CB8AC3E}">
        <p14:creationId xmlns:p14="http://schemas.microsoft.com/office/powerpoint/2010/main" val="21720799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xmlns=""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596</TotalTime>
  <Words>119</Words>
  <Application>Microsoft Office PowerPoint</Application>
  <PresentationFormat>Personalizado</PresentationFormat>
  <Paragraphs>6</Paragraphs>
  <Slides>1</Slides>
  <Notes>0</Notes>
  <HiddenSlides>0</HiddenSlides>
  <MMClips>0</MMClips>
  <ScaleCrop>false</ScaleCrop>
  <HeadingPairs>
    <vt:vector size="4" baseType="variant">
      <vt:variant>
        <vt:lpstr>Tema</vt:lpstr>
      </vt:variant>
      <vt:variant>
        <vt:i4>1</vt:i4>
      </vt:variant>
      <vt:variant>
        <vt:lpstr>Títulos de diapositiva</vt:lpstr>
      </vt:variant>
      <vt:variant>
        <vt:i4>1</vt:i4>
      </vt:variant>
    </vt:vector>
  </HeadingPairs>
  <TitlesOfParts>
    <vt:vector size="2" baseType="lpstr">
      <vt:lpstr>Ion</vt:lpstr>
      <vt:lpstr>DE INTERCONEXIÓN 45.- Inventar un problema con un vocabulario específico y la solución dada .</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Ruben MD</dc:creator>
  <cp:lastModifiedBy>Admin</cp:lastModifiedBy>
  <cp:revision>43</cp:revision>
  <dcterms:created xsi:type="dcterms:W3CDTF">2016-05-20T18:02:55Z</dcterms:created>
  <dcterms:modified xsi:type="dcterms:W3CDTF">2016-06-05T16:49:07Z</dcterms:modified>
</cp:coreProperties>
</file>